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31"/>
  </p:normalViewPr>
  <p:slideViewPr>
    <p:cSldViewPr snapToGrid="0" snapToObjects="1">
      <p:cViewPr varScale="1">
        <p:scale>
          <a:sx n="76" d="100"/>
          <a:sy n="76" d="100"/>
        </p:scale>
        <p:origin x="21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12.png>
</file>

<file path=ppt/media/image13.pn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E73DB-B548-4F41-8FAA-1BE5B1D526F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274EA-0C4D-D349-8275-59E122854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E73DB-B548-4F41-8FAA-1BE5B1D526F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274EA-0C4D-D349-8275-59E122854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E73DB-B548-4F41-8FAA-1BE5B1D526F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274EA-0C4D-D349-8275-59E122854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E73DB-B548-4F41-8FAA-1BE5B1D526F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274EA-0C4D-D349-8275-59E122854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E73DB-B548-4F41-8FAA-1BE5B1D526F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274EA-0C4D-D349-8275-59E122854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E73DB-B548-4F41-8FAA-1BE5B1D526F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274EA-0C4D-D349-8275-59E122854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E73DB-B548-4F41-8FAA-1BE5B1D526F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274EA-0C4D-D349-8275-59E122854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E73DB-B548-4F41-8FAA-1BE5B1D526F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274EA-0C4D-D349-8275-59E122854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E73DB-B548-4F41-8FAA-1BE5B1D526F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274EA-0C4D-D349-8275-59E122854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E73DB-B548-4F41-8FAA-1BE5B1D526F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274EA-0C4D-D349-8275-59E122854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E73DB-B548-4F41-8FAA-1BE5B1D526F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274EA-0C4D-D349-8275-59E122854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AE73DB-B548-4F41-8FAA-1BE5B1D526F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274EA-0C4D-D349-8275-59E122854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g"/><Relationship Id="rId3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448800" y="203200"/>
            <a:ext cx="23622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spc="-200" dirty="0" smtClean="0">
                <a:latin typeface="Helvetica Neue" charset="0"/>
                <a:ea typeface="Helvetica Neue" charset="0"/>
                <a:cs typeface="Helvetica Neue" charset="0"/>
              </a:rPr>
              <a:t>Cooper Hewitt Smithsonian Design Museum</a:t>
            </a:r>
          </a:p>
          <a:p>
            <a:endParaRPr lang="en-US" sz="3000" spc="-1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r>
              <a:rPr lang="en-US" sz="20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January 25, 2018</a:t>
            </a:r>
            <a:endParaRPr lang="en-US" sz="20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7" r="2881"/>
          <a:stretch/>
        </p:blipFill>
        <p:spPr>
          <a:xfrm>
            <a:off x="0" y="0"/>
            <a:ext cx="4724401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740900" y="203200"/>
            <a:ext cx="20701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spc="-200" dirty="0" smtClean="0">
                <a:latin typeface="Helvetica Neue" charset="0"/>
                <a:ea typeface="Helvetica Neue" charset="0"/>
                <a:cs typeface="Helvetica Neue" charset="0"/>
              </a:rPr>
              <a:t>Spatial + Digital Interaction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06"/>
          <a:stretch/>
        </p:blipFill>
        <p:spPr>
          <a:xfrm>
            <a:off x="4813301" y="0"/>
            <a:ext cx="46185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399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448800" y="203200"/>
            <a:ext cx="23622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spc="-200" dirty="0" smtClean="0">
                <a:latin typeface="Helvetica Neue" charset="0"/>
                <a:ea typeface="Helvetica Neue" charset="0"/>
                <a:cs typeface="Helvetica Neue" charset="0"/>
              </a:rPr>
              <a:t>Access + Mobility Exhibit</a:t>
            </a:r>
          </a:p>
          <a:p>
            <a:endParaRPr lang="en-US" sz="3000" spc="-1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342900" indent="-342900">
              <a:buFontTx/>
              <a:buChar char="-"/>
            </a:pPr>
            <a:r>
              <a:rPr lang="en-US" sz="20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Visual</a:t>
            </a:r>
          </a:p>
          <a:p>
            <a:pPr marL="342900" indent="-342900">
              <a:buFontTx/>
              <a:buChar char="-"/>
            </a:pPr>
            <a:r>
              <a:rPr lang="en-US" sz="20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Audio</a:t>
            </a:r>
          </a:p>
          <a:p>
            <a:pPr marL="342900" indent="-342900">
              <a:buFontTx/>
              <a:buChar char="-"/>
            </a:pPr>
            <a:r>
              <a:rPr lang="en-US" sz="20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Textual</a:t>
            </a:r>
          </a:p>
          <a:p>
            <a:pPr marL="342900" indent="-342900">
              <a:buFontTx/>
              <a:buChar char="-"/>
            </a:pPr>
            <a:r>
              <a:rPr lang="en-US" sz="20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Interactive</a:t>
            </a:r>
          </a:p>
          <a:p>
            <a:pPr marL="342900" indent="-342900">
              <a:buFontTx/>
              <a:buChar char="-"/>
            </a:pPr>
            <a:r>
              <a:rPr lang="en-US" sz="20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Kinetic</a:t>
            </a:r>
          </a:p>
        </p:txBody>
      </p:sp>
    </p:spTree>
    <p:extLst>
      <p:ext uri="{BB962C8B-B14F-4D97-AF65-F5344CB8AC3E}">
        <p14:creationId xmlns:p14="http://schemas.microsoft.com/office/powerpoint/2010/main" val="19691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448800" y="203200"/>
            <a:ext cx="23622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spc="-200" dirty="0" smtClean="0">
                <a:latin typeface="Helvetica Neue" charset="0"/>
                <a:ea typeface="Helvetica Neue" charset="0"/>
                <a:cs typeface="Helvetica Neue" charset="0"/>
              </a:rPr>
              <a:t>Access + Mobility Exhibit</a:t>
            </a:r>
          </a:p>
          <a:p>
            <a:endParaRPr lang="en-US" sz="3000" spc="-1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342900" indent="-342900">
              <a:buFontTx/>
              <a:buChar char="-"/>
            </a:pPr>
            <a:r>
              <a:rPr lang="en-US" sz="20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Visual</a:t>
            </a:r>
          </a:p>
          <a:p>
            <a:pPr marL="342900" indent="-342900">
              <a:buFontTx/>
              <a:buChar char="-"/>
            </a:pPr>
            <a:r>
              <a:rPr lang="en-US" sz="20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Audio</a:t>
            </a:r>
          </a:p>
          <a:p>
            <a:pPr marL="342900" indent="-342900">
              <a:buFontTx/>
              <a:buChar char="-"/>
            </a:pPr>
            <a:r>
              <a:rPr lang="en-US" sz="20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Textual</a:t>
            </a:r>
          </a:p>
          <a:p>
            <a:pPr marL="342900" indent="-342900">
              <a:buFontTx/>
              <a:buChar char="-"/>
            </a:pPr>
            <a:r>
              <a:rPr lang="en-US" sz="20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Interactive</a:t>
            </a:r>
          </a:p>
          <a:p>
            <a:pPr marL="342900" indent="-342900">
              <a:buFontTx/>
              <a:buChar char="-"/>
            </a:pPr>
            <a:r>
              <a:rPr lang="en-US" sz="20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Kinetic</a:t>
            </a:r>
          </a:p>
        </p:txBody>
      </p:sp>
    </p:spTree>
    <p:extLst>
      <p:ext uri="{BB962C8B-B14F-4D97-AF65-F5344CB8AC3E}">
        <p14:creationId xmlns:p14="http://schemas.microsoft.com/office/powerpoint/2010/main" val="1888035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448800" y="203200"/>
            <a:ext cx="23622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spc="-200" dirty="0" smtClean="0">
                <a:latin typeface="Helvetica Neue" charset="0"/>
                <a:ea typeface="Helvetica Neue" charset="0"/>
                <a:cs typeface="Helvetica Neue" charset="0"/>
              </a:rPr>
              <a:t>Historical Decorative Designer Exhibit</a:t>
            </a:r>
          </a:p>
          <a:p>
            <a:endParaRPr lang="en-US" sz="3000" spc="-1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616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448800" y="203200"/>
            <a:ext cx="23622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spc="-200" dirty="0" err="1" smtClean="0">
                <a:latin typeface="Helvetica Neue" charset="0"/>
                <a:ea typeface="Helvetica Neue" charset="0"/>
                <a:cs typeface="Helvetica Neue" charset="0"/>
              </a:rPr>
              <a:t>Ilonka</a:t>
            </a:r>
            <a:r>
              <a:rPr lang="en-US" sz="3000" b="1" spc="-2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3000" b="1" spc="-200" dirty="0" err="1" smtClean="0">
                <a:latin typeface="Helvetica Neue" charset="0"/>
                <a:ea typeface="Helvetica Neue" charset="0"/>
                <a:cs typeface="Helvetica Neue" charset="0"/>
              </a:rPr>
              <a:t>Karasz</a:t>
            </a:r>
            <a:r>
              <a:rPr lang="en-US" sz="3000" b="1" spc="-200" dirty="0" smtClean="0">
                <a:latin typeface="Helvetica Neue" charset="0"/>
                <a:ea typeface="Helvetica Neue" charset="0"/>
                <a:cs typeface="Helvetica Neue" charset="0"/>
              </a:rPr>
              <a:t> &amp; Historical Curations</a:t>
            </a:r>
          </a:p>
          <a:p>
            <a:endParaRPr lang="en-US" sz="3000" b="1" spc="-200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20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Digital design / mood boards inspired by objects in the collection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0" y="4286250"/>
            <a:ext cx="3429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81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448800" y="203200"/>
            <a:ext cx="23622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spc="-200" dirty="0" smtClean="0">
                <a:latin typeface="Helvetica Neue" charset="0"/>
                <a:ea typeface="Helvetica Neue" charset="0"/>
                <a:cs typeface="Helvetica Neue" charset="0"/>
              </a:rPr>
              <a:t>Historical Decorative Designer Exhibit</a:t>
            </a:r>
          </a:p>
          <a:p>
            <a:endParaRPr lang="en-US" sz="3000" b="1" spc="-200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20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Immersive wallpaper room</a:t>
            </a:r>
          </a:p>
          <a:p>
            <a:endParaRPr lang="en-US" sz="3000" b="1" spc="-2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sz="3000" spc="-1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930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466" b="18479"/>
          <a:stretch/>
        </p:blipFill>
        <p:spPr>
          <a:xfrm>
            <a:off x="5156200" y="203200"/>
            <a:ext cx="2941166" cy="23425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448800" y="203200"/>
            <a:ext cx="2362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spc="-200" dirty="0" smtClean="0">
                <a:latin typeface="Helvetica Neue" charset="0"/>
                <a:ea typeface="Helvetica Neue" charset="0"/>
                <a:cs typeface="Helvetica Neue" charset="0"/>
              </a:rPr>
              <a:t>Online Reference</a:t>
            </a:r>
          </a:p>
          <a:p>
            <a:endParaRPr lang="en-US" sz="3000" spc="-1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25" b="49586"/>
          <a:stretch/>
        </p:blipFill>
        <p:spPr>
          <a:xfrm>
            <a:off x="0" y="0"/>
            <a:ext cx="4859867" cy="675089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36" b="32840"/>
          <a:stretch/>
        </p:blipFill>
        <p:spPr>
          <a:xfrm>
            <a:off x="5156200" y="2624666"/>
            <a:ext cx="5109569" cy="397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4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448800" y="203200"/>
            <a:ext cx="2362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spc="-200" dirty="0" smtClean="0">
                <a:latin typeface="Helvetica Neue" charset="0"/>
                <a:ea typeface="Helvetica Neue" charset="0"/>
                <a:cs typeface="Helvetica Neue" charset="0"/>
              </a:rPr>
              <a:t>Online Reference</a:t>
            </a:r>
          </a:p>
          <a:p>
            <a:endParaRPr lang="en-US" sz="3000" b="1" spc="-2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sz="3000" spc="-1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41" t="20987" r="71467" b="2963"/>
          <a:stretch/>
        </p:blipFill>
        <p:spPr>
          <a:xfrm>
            <a:off x="0" y="0"/>
            <a:ext cx="1845734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93" b="48631"/>
          <a:stretch/>
        </p:blipFill>
        <p:spPr>
          <a:xfrm>
            <a:off x="1845734" y="88820"/>
            <a:ext cx="4974168" cy="677125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1" t="52211" r="-1021" b="14508"/>
          <a:stretch/>
        </p:blipFill>
        <p:spPr>
          <a:xfrm>
            <a:off x="6616699" y="2032000"/>
            <a:ext cx="4974168" cy="482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562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62</Words>
  <Application>Microsoft Macintosh PowerPoint</Application>
  <PresentationFormat>Widescreen</PresentationFormat>
  <Paragraphs>27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Calibri</vt:lpstr>
      <vt:lpstr>Calibri Light</vt:lpstr>
      <vt:lpstr>Helvetica Neue</vt:lpstr>
      <vt:lpstr>Helvetica Neue Thin</vt:lpstr>
      <vt:lpstr>Helvetica Neue UltraLight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Emily Chu</dc:creator>
  <cp:lastModifiedBy>Emily Chu</cp:lastModifiedBy>
  <cp:revision>6</cp:revision>
  <cp:lastPrinted>2018-01-30T21:59:56Z</cp:lastPrinted>
  <dcterms:created xsi:type="dcterms:W3CDTF">2018-01-30T21:29:14Z</dcterms:created>
  <dcterms:modified xsi:type="dcterms:W3CDTF">2018-01-30T22:04:50Z</dcterms:modified>
</cp:coreProperties>
</file>

<file path=docProps/thumbnail.jpeg>
</file>